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316" r:id="rId56"/>
    <p:sldId id="288" r:id="rId57"/>
    <p:sldId id="25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  <a:p>
            <a:pPr lvl="1"/>
            <a:r>
              <a:rPr lang="en-US" dirty="0" smtClean="0"/>
              <a:t>Team led by Casey Rosenthal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IT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regions.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replaced.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15483</TotalTime>
  <Words>3461</Words>
  <Application>Microsoft Macintosh PowerPoint</Application>
  <PresentationFormat>On-screen Show (4:3)</PresentationFormat>
  <Paragraphs>714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223</cp:revision>
  <dcterms:created xsi:type="dcterms:W3CDTF">2016-04-18T21:29:35Z</dcterms:created>
  <dcterms:modified xsi:type="dcterms:W3CDTF">2016-11-13T16:43:10Z</dcterms:modified>
</cp:coreProperties>
</file>